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1" r:id="rId6"/>
    <p:sldId id="270" r:id="rId7"/>
    <p:sldId id="272" r:id="rId8"/>
    <p:sldId id="273" r:id="rId9"/>
    <p:sldId id="260" r:id="rId10"/>
    <p:sldId id="262" r:id="rId11"/>
    <p:sldId id="261" r:id="rId12"/>
    <p:sldId id="269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D59"/>
    <a:srgbClr val="BE8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1882" y="1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원 대호" userId="78de583491acfd13" providerId="LiveId" clId="{6BDB942D-079F-47F5-A1CA-DE195A788E12}"/>
    <pc:docChg chg="undo custSel addSld delSld modSld">
      <pc:chgData name="원 대호" userId="78de583491acfd13" providerId="LiveId" clId="{6BDB942D-079F-47F5-A1CA-DE195A788E12}" dt="2021-06-10T19:07:33.944" v="632" actId="20577"/>
      <pc:docMkLst>
        <pc:docMk/>
      </pc:docMkLst>
      <pc:sldChg chg="modSp mod">
        <pc:chgData name="원 대호" userId="78de583491acfd13" providerId="LiveId" clId="{6BDB942D-079F-47F5-A1CA-DE195A788E12}" dt="2021-06-10T13:07:19.391" v="167" actId="20577"/>
        <pc:sldMkLst>
          <pc:docMk/>
          <pc:sldMk cId="233840276" sldId="256"/>
        </pc:sldMkLst>
        <pc:spChg chg="mod">
          <ac:chgData name="원 대호" userId="78de583491acfd13" providerId="LiveId" clId="{6BDB942D-079F-47F5-A1CA-DE195A788E12}" dt="2021-06-10T13:07:19.391" v="167" actId="20577"/>
          <ac:spMkLst>
            <pc:docMk/>
            <pc:sldMk cId="233840276" sldId="256"/>
            <ac:spMk id="3" creationId="{95B92233-5872-4EE7-B971-3A22744EE7DE}"/>
          </ac:spMkLst>
        </pc:spChg>
      </pc:sldChg>
      <pc:sldChg chg="modSp mod">
        <pc:chgData name="원 대호" userId="78de583491acfd13" providerId="LiveId" clId="{6BDB942D-079F-47F5-A1CA-DE195A788E12}" dt="2021-06-10T19:07:33.944" v="632" actId="20577"/>
        <pc:sldMkLst>
          <pc:docMk/>
          <pc:sldMk cId="4106927427" sldId="257"/>
        </pc:sldMkLst>
        <pc:spChg chg="mod">
          <ac:chgData name="원 대호" userId="78de583491acfd13" providerId="LiveId" clId="{6BDB942D-079F-47F5-A1CA-DE195A788E12}" dt="2021-06-10T19:07:33.944" v="632" actId="20577"/>
          <ac:spMkLst>
            <pc:docMk/>
            <pc:sldMk cId="4106927427" sldId="257"/>
            <ac:spMk id="3" creationId="{28A8D64E-E04D-4FF1-B686-2DEBCC2966F5}"/>
          </ac:spMkLst>
        </pc:spChg>
        <pc:spChg chg="mod">
          <ac:chgData name="원 대호" userId="78de583491acfd13" providerId="LiveId" clId="{6BDB942D-079F-47F5-A1CA-DE195A788E12}" dt="2021-06-10T12:47:12.425" v="71" actId="1582"/>
          <ac:spMkLst>
            <pc:docMk/>
            <pc:sldMk cId="4106927427" sldId="257"/>
            <ac:spMk id="5" creationId="{7BA23EC0-8635-4BAF-9255-9C350BA89211}"/>
          </ac:spMkLst>
        </pc:spChg>
      </pc:sldChg>
      <pc:sldChg chg="modSp mod">
        <pc:chgData name="원 대호" userId="78de583491acfd13" providerId="LiveId" clId="{6BDB942D-079F-47F5-A1CA-DE195A788E12}" dt="2021-06-10T16:55:16.013" v="172" actId="242"/>
        <pc:sldMkLst>
          <pc:docMk/>
          <pc:sldMk cId="1686933477" sldId="258"/>
        </pc:sldMkLst>
        <pc:spChg chg="mod">
          <ac:chgData name="원 대호" userId="78de583491acfd13" providerId="LiveId" clId="{6BDB942D-079F-47F5-A1CA-DE195A788E12}" dt="2021-06-10T16:55:16.013" v="172" actId="242"/>
          <ac:spMkLst>
            <pc:docMk/>
            <pc:sldMk cId="1686933477" sldId="258"/>
            <ac:spMk id="7" creationId="{A5C08036-A30D-4326-8C37-37929062AE06}"/>
          </ac:spMkLst>
        </pc:spChg>
      </pc:sldChg>
      <pc:sldChg chg="addSp delSp mod">
        <pc:chgData name="원 대호" userId="78de583491acfd13" providerId="LiveId" clId="{6BDB942D-079F-47F5-A1CA-DE195A788E12}" dt="2021-06-10T12:48:55.992" v="101" actId="22"/>
        <pc:sldMkLst>
          <pc:docMk/>
          <pc:sldMk cId="134266456" sldId="262"/>
        </pc:sldMkLst>
        <pc:picChg chg="del">
          <ac:chgData name="원 대호" userId="78de583491acfd13" providerId="LiveId" clId="{6BDB942D-079F-47F5-A1CA-DE195A788E12}" dt="2021-06-10T12:48:55.471" v="100" actId="478"/>
          <ac:picMkLst>
            <pc:docMk/>
            <pc:sldMk cId="134266456" sldId="262"/>
            <ac:picMk id="5" creationId="{49CA06B7-7C09-40BD-93EF-A74698BE2500}"/>
          </ac:picMkLst>
        </pc:picChg>
        <pc:picChg chg="add">
          <ac:chgData name="원 대호" userId="78de583491acfd13" providerId="LiveId" clId="{6BDB942D-079F-47F5-A1CA-DE195A788E12}" dt="2021-06-10T12:48:55.992" v="101" actId="22"/>
          <ac:picMkLst>
            <pc:docMk/>
            <pc:sldMk cId="134266456" sldId="262"/>
            <ac:picMk id="7" creationId="{E8E02B65-EAF3-4623-8A0B-66BF58E7A459}"/>
          </ac:picMkLst>
        </pc:picChg>
      </pc:sldChg>
      <pc:sldChg chg="addSp modSp mod">
        <pc:chgData name="원 대호" userId="78de583491acfd13" providerId="LiveId" clId="{6BDB942D-079F-47F5-A1CA-DE195A788E12}" dt="2021-06-10T12:28:37.855" v="2" actId="1076"/>
        <pc:sldMkLst>
          <pc:docMk/>
          <pc:sldMk cId="1343083029" sldId="263"/>
        </pc:sldMkLst>
        <pc:picChg chg="add mod">
          <ac:chgData name="원 대호" userId="78de583491acfd13" providerId="LiveId" clId="{6BDB942D-079F-47F5-A1CA-DE195A788E12}" dt="2021-06-10T12:28:37.855" v="2" actId="1076"/>
          <ac:picMkLst>
            <pc:docMk/>
            <pc:sldMk cId="1343083029" sldId="263"/>
            <ac:picMk id="7" creationId="{451A5FF2-40E3-4E98-86D6-024C20AFBC2B}"/>
          </ac:picMkLst>
        </pc:picChg>
      </pc:sldChg>
      <pc:sldChg chg="addSp delSp modSp new mod setBg">
        <pc:chgData name="원 대호" userId="78de583491acfd13" providerId="LiveId" clId="{6BDB942D-079F-47F5-A1CA-DE195A788E12}" dt="2021-06-10T12:49:32.523" v="102" actId="14100"/>
        <pc:sldMkLst>
          <pc:docMk/>
          <pc:sldMk cId="2006058744" sldId="264"/>
        </pc:sldMkLst>
        <pc:spChg chg="del">
          <ac:chgData name="원 대호" userId="78de583491acfd13" providerId="LiveId" clId="{6BDB942D-079F-47F5-A1CA-DE195A788E12}" dt="2021-06-10T12:34:58.172" v="5" actId="478"/>
          <ac:spMkLst>
            <pc:docMk/>
            <pc:sldMk cId="2006058744" sldId="264"/>
            <ac:spMk id="2" creationId="{D49573B4-08AE-4B5A-96FC-FD0FDC333257}"/>
          </ac:spMkLst>
        </pc:spChg>
        <pc:spChg chg="del">
          <ac:chgData name="원 대호" userId="78de583491acfd13" providerId="LiveId" clId="{6BDB942D-079F-47F5-A1CA-DE195A788E12}" dt="2021-06-10T12:34:56.226" v="4" actId="478"/>
          <ac:spMkLst>
            <pc:docMk/>
            <pc:sldMk cId="2006058744" sldId="264"/>
            <ac:spMk id="3" creationId="{03EC39CD-424C-4593-A8A5-3ABBDCD4B3FD}"/>
          </ac:spMkLst>
        </pc:spChg>
        <pc:picChg chg="add mod">
          <ac:chgData name="원 대호" userId="78de583491acfd13" providerId="LiveId" clId="{6BDB942D-079F-47F5-A1CA-DE195A788E12}" dt="2021-06-10T12:35:08.085" v="9" actId="1076"/>
          <ac:picMkLst>
            <pc:docMk/>
            <pc:sldMk cId="2006058744" sldId="264"/>
            <ac:picMk id="5" creationId="{6CE9DAEC-9543-438F-8851-C6C07C6278D1}"/>
          </ac:picMkLst>
        </pc:picChg>
        <pc:picChg chg="add mod">
          <ac:chgData name="원 대호" userId="78de583491acfd13" providerId="LiveId" clId="{6BDB942D-079F-47F5-A1CA-DE195A788E12}" dt="2021-06-10T12:49:32.523" v="102" actId="14100"/>
          <ac:picMkLst>
            <pc:docMk/>
            <pc:sldMk cId="2006058744" sldId="264"/>
            <ac:picMk id="7" creationId="{C8FAAD34-25CD-46E0-9167-DF9E6E260A59}"/>
          </ac:picMkLst>
        </pc:picChg>
      </pc:sldChg>
      <pc:sldChg chg="addSp delSp modSp new mod setBg">
        <pc:chgData name="원 대호" userId="78de583491acfd13" providerId="LiveId" clId="{6BDB942D-079F-47F5-A1CA-DE195A788E12}" dt="2021-06-10T13:08:18.384" v="171" actId="1076"/>
        <pc:sldMkLst>
          <pc:docMk/>
          <pc:sldMk cId="628680387" sldId="265"/>
        </pc:sldMkLst>
        <pc:spChg chg="del">
          <ac:chgData name="원 대호" userId="78de583491acfd13" providerId="LiveId" clId="{6BDB942D-079F-47F5-A1CA-DE195A788E12}" dt="2021-06-10T12:40:28.934" v="15" actId="478"/>
          <ac:spMkLst>
            <pc:docMk/>
            <pc:sldMk cId="628680387" sldId="265"/>
            <ac:spMk id="2" creationId="{37B1E3CE-A5E3-451A-8DAE-50FA783221D2}"/>
          </ac:spMkLst>
        </pc:spChg>
        <pc:spChg chg="del">
          <ac:chgData name="원 대호" userId="78de583491acfd13" providerId="LiveId" clId="{6BDB942D-079F-47F5-A1CA-DE195A788E12}" dt="2021-06-10T12:40:36.150" v="16" actId="478"/>
          <ac:spMkLst>
            <pc:docMk/>
            <pc:sldMk cId="628680387" sldId="265"/>
            <ac:spMk id="3" creationId="{02EC094D-B150-4A43-A8A7-FB68C0B8EF19}"/>
          </ac:spMkLst>
        </pc:spChg>
        <pc:picChg chg="add mod">
          <ac:chgData name="원 대호" userId="78de583491acfd13" providerId="LiveId" clId="{6BDB942D-079F-47F5-A1CA-DE195A788E12}" dt="2021-06-10T13:08:18.384" v="171" actId="1076"/>
          <ac:picMkLst>
            <pc:docMk/>
            <pc:sldMk cId="628680387" sldId="265"/>
            <ac:picMk id="3" creationId="{3AA5C955-0082-4125-ABF3-FFA705FBDC8F}"/>
          </ac:picMkLst>
        </pc:picChg>
        <pc:picChg chg="add del">
          <ac:chgData name="원 대호" userId="78de583491acfd13" providerId="LiveId" clId="{6BDB942D-079F-47F5-A1CA-DE195A788E12}" dt="2021-06-10T12:41:35.615" v="19" actId="478"/>
          <ac:picMkLst>
            <pc:docMk/>
            <pc:sldMk cId="628680387" sldId="265"/>
            <ac:picMk id="5" creationId="{0A638732-326C-4DB5-A46C-D92DCDC71EBA}"/>
          </ac:picMkLst>
        </pc:picChg>
        <pc:picChg chg="add del mod">
          <ac:chgData name="원 대호" userId="78de583491acfd13" providerId="LiveId" clId="{6BDB942D-079F-47F5-A1CA-DE195A788E12}" dt="2021-06-10T13:08:09.920" v="168" actId="478"/>
          <ac:picMkLst>
            <pc:docMk/>
            <pc:sldMk cId="628680387" sldId="265"/>
            <ac:picMk id="7" creationId="{74CEC75E-DE30-4875-B76E-0AD432A8B4FE}"/>
          </ac:picMkLst>
        </pc:picChg>
      </pc:sldChg>
      <pc:sldChg chg="addSp delSp modSp new mod setBg">
        <pc:chgData name="원 대호" userId="78de583491acfd13" providerId="LiveId" clId="{6BDB942D-079F-47F5-A1CA-DE195A788E12}" dt="2021-06-10T12:42:55.094" v="29" actId="1076"/>
        <pc:sldMkLst>
          <pc:docMk/>
          <pc:sldMk cId="703486470" sldId="266"/>
        </pc:sldMkLst>
        <pc:spChg chg="del">
          <ac:chgData name="원 대호" userId="78de583491acfd13" providerId="LiveId" clId="{6BDB942D-079F-47F5-A1CA-DE195A788E12}" dt="2021-06-10T12:41:58.104" v="24" actId="478"/>
          <ac:spMkLst>
            <pc:docMk/>
            <pc:sldMk cId="703486470" sldId="266"/>
            <ac:spMk id="2" creationId="{8FBF2C4C-E929-4208-9970-CE3A27F78773}"/>
          </ac:spMkLst>
        </pc:spChg>
        <pc:spChg chg="del">
          <ac:chgData name="원 대호" userId="78de583491acfd13" providerId="LiveId" clId="{6BDB942D-079F-47F5-A1CA-DE195A788E12}" dt="2021-06-10T12:41:59.673" v="25" actId="478"/>
          <ac:spMkLst>
            <pc:docMk/>
            <pc:sldMk cId="703486470" sldId="266"/>
            <ac:spMk id="3" creationId="{F7238264-1E64-4BE9-8029-6D8E5C1DEEDC}"/>
          </ac:spMkLst>
        </pc:spChg>
        <pc:picChg chg="add mod">
          <ac:chgData name="원 대호" userId="78de583491acfd13" providerId="LiveId" clId="{6BDB942D-079F-47F5-A1CA-DE195A788E12}" dt="2021-06-10T12:42:55.094" v="29" actId="1076"/>
          <ac:picMkLst>
            <pc:docMk/>
            <pc:sldMk cId="703486470" sldId="266"/>
            <ac:picMk id="5" creationId="{76A724D1-B698-4733-8358-1858AF8F0129}"/>
          </ac:picMkLst>
        </pc:picChg>
      </pc:sldChg>
      <pc:sldChg chg="addSp delSp modSp new mod setBg">
        <pc:chgData name="원 대호" userId="78de583491acfd13" providerId="LiveId" clId="{6BDB942D-079F-47F5-A1CA-DE195A788E12}" dt="2021-06-10T12:46:57.024" v="70" actId="122"/>
        <pc:sldMkLst>
          <pc:docMk/>
          <pc:sldMk cId="4252071710" sldId="267"/>
        </pc:sldMkLst>
        <pc:spChg chg="del">
          <ac:chgData name="원 대호" userId="78de583491acfd13" providerId="LiveId" clId="{6BDB942D-079F-47F5-A1CA-DE195A788E12}" dt="2021-06-10T12:43:22.992" v="31" actId="478"/>
          <ac:spMkLst>
            <pc:docMk/>
            <pc:sldMk cId="4252071710" sldId="267"/>
            <ac:spMk id="2" creationId="{C307AD47-E01B-44BF-A6FA-A766BCE83C61}"/>
          </ac:spMkLst>
        </pc:spChg>
        <pc:spChg chg="del">
          <ac:chgData name="원 대호" userId="78de583491acfd13" providerId="LiveId" clId="{6BDB942D-079F-47F5-A1CA-DE195A788E12}" dt="2021-06-10T12:43:24.621" v="32" actId="478"/>
          <ac:spMkLst>
            <pc:docMk/>
            <pc:sldMk cId="4252071710" sldId="267"/>
            <ac:spMk id="3" creationId="{33ADB6EC-D4DC-46C8-8349-01A0A143DAED}"/>
          </ac:spMkLst>
        </pc:spChg>
        <pc:spChg chg="add mod">
          <ac:chgData name="원 대호" userId="78de583491acfd13" providerId="LiveId" clId="{6BDB942D-079F-47F5-A1CA-DE195A788E12}" dt="2021-06-10T12:46:57.024" v="70" actId="122"/>
          <ac:spMkLst>
            <pc:docMk/>
            <pc:sldMk cId="4252071710" sldId="267"/>
            <ac:spMk id="4" creationId="{9A80883B-72DF-462F-8405-6431227E2D82}"/>
          </ac:spMkLst>
        </pc:spChg>
      </pc:sldChg>
      <pc:sldChg chg="addSp delSp modSp new mod setBg">
        <pc:chgData name="원 대호" userId="78de583491acfd13" providerId="LiveId" clId="{6BDB942D-079F-47F5-A1CA-DE195A788E12}" dt="2021-06-10T12:52:24.426" v="152" actId="113"/>
        <pc:sldMkLst>
          <pc:docMk/>
          <pc:sldMk cId="4111300204" sldId="268"/>
        </pc:sldMkLst>
        <pc:spChg chg="del">
          <ac:chgData name="원 대호" userId="78de583491acfd13" providerId="LiveId" clId="{6BDB942D-079F-47F5-A1CA-DE195A788E12}" dt="2021-06-10T12:51:02.030" v="105" actId="478"/>
          <ac:spMkLst>
            <pc:docMk/>
            <pc:sldMk cId="4111300204" sldId="268"/>
            <ac:spMk id="2" creationId="{67A87B8E-530C-40E3-B1CB-AF8C2546332F}"/>
          </ac:spMkLst>
        </pc:spChg>
        <pc:spChg chg="del">
          <ac:chgData name="원 대호" userId="78de583491acfd13" providerId="LiveId" clId="{6BDB942D-079F-47F5-A1CA-DE195A788E12}" dt="2021-06-10T12:51:00.526" v="104" actId="478"/>
          <ac:spMkLst>
            <pc:docMk/>
            <pc:sldMk cId="4111300204" sldId="268"/>
            <ac:spMk id="3" creationId="{12D3C4BA-2813-438E-AC92-A1CF4B5750A7}"/>
          </ac:spMkLst>
        </pc:spChg>
        <pc:spChg chg="add mod">
          <ac:chgData name="원 대호" userId="78de583491acfd13" providerId="LiveId" clId="{6BDB942D-079F-47F5-A1CA-DE195A788E12}" dt="2021-06-10T12:52:24.426" v="152" actId="113"/>
          <ac:spMkLst>
            <pc:docMk/>
            <pc:sldMk cId="4111300204" sldId="268"/>
            <ac:spMk id="4" creationId="{34D3A565-DE96-411A-B6C1-73858E4E15B4}"/>
          </ac:spMkLst>
        </pc:spChg>
      </pc:sldChg>
      <pc:sldChg chg="addSp delSp modSp add mod">
        <pc:chgData name="원 대호" userId="78de583491acfd13" providerId="LiveId" clId="{6BDB942D-079F-47F5-A1CA-DE195A788E12}" dt="2021-06-10T13:03:56.529" v="159" actId="1076"/>
        <pc:sldMkLst>
          <pc:docMk/>
          <pc:sldMk cId="713145938" sldId="269"/>
        </pc:sldMkLst>
        <pc:picChg chg="add mod">
          <ac:chgData name="원 대호" userId="78de583491acfd13" providerId="LiveId" clId="{6BDB942D-079F-47F5-A1CA-DE195A788E12}" dt="2021-06-10T13:03:56.529" v="159" actId="1076"/>
          <ac:picMkLst>
            <pc:docMk/>
            <pc:sldMk cId="713145938" sldId="269"/>
            <ac:picMk id="3" creationId="{0D973625-4659-47BB-9EA5-5F77B6CAA084}"/>
          </ac:picMkLst>
        </pc:picChg>
        <pc:picChg chg="del">
          <ac:chgData name="원 대호" userId="78de583491acfd13" providerId="LiveId" clId="{6BDB942D-079F-47F5-A1CA-DE195A788E12}" dt="2021-06-10T13:03:46.910" v="154" actId="478"/>
          <ac:picMkLst>
            <pc:docMk/>
            <pc:sldMk cId="713145938" sldId="269"/>
            <ac:picMk id="5" creationId="{2CF47741-9DA5-4971-AA37-A2DA5ABB806E}"/>
          </ac:picMkLst>
        </pc:picChg>
      </pc:sldChg>
      <pc:sldChg chg="addSp delSp modSp new mod setBg modAnim">
        <pc:chgData name="원 대호" userId="78de583491acfd13" providerId="LiveId" clId="{6BDB942D-079F-47F5-A1CA-DE195A788E12}" dt="2021-06-10T18:27:19.604" v="302"/>
        <pc:sldMkLst>
          <pc:docMk/>
          <pc:sldMk cId="2133521859" sldId="270"/>
        </pc:sldMkLst>
        <pc:spChg chg="del">
          <ac:chgData name="원 대호" userId="78de583491acfd13" providerId="LiveId" clId="{6BDB942D-079F-47F5-A1CA-DE195A788E12}" dt="2021-06-10T18:13:07.026" v="174" actId="478"/>
          <ac:spMkLst>
            <pc:docMk/>
            <pc:sldMk cId="2133521859" sldId="270"/>
            <ac:spMk id="2" creationId="{508BE04D-08C1-4506-B51E-2E8999DC5200}"/>
          </ac:spMkLst>
        </pc:spChg>
        <pc:spChg chg="del">
          <ac:chgData name="원 대호" userId="78de583491acfd13" providerId="LiveId" clId="{6BDB942D-079F-47F5-A1CA-DE195A788E12}" dt="2021-06-10T18:13:09.834" v="175" actId="478"/>
          <ac:spMkLst>
            <pc:docMk/>
            <pc:sldMk cId="2133521859" sldId="270"/>
            <ac:spMk id="3" creationId="{76D3665B-7CF1-4725-80B6-BFEC23FA78C5}"/>
          </ac:spMkLst>
        </pc:spChg>
        <pc:spChg chg="add mod">
          <ac:chgData name="원 대호" userId="78de583491acfd13" providerId="LiveId" clId="{6BDB942D-079F-47F5-A1CA-DE195A788E12}" dt="2021-06-10T18:23:46.311" v="290" actId="1076"/>
          <ac:spMkLst>
            <pc:docMk/>
            <pc:sldMk cId="2133521859" sldId="270"/>
            <ac:spMk id="4" creationId="{137A8BBC-73C9-49AE-AAE9-2D6C55E61484}"/>
          </ac:spMkLst>
        </pc:spChg>
        <pc:spChg chg="add mod">
          <ac:chgData name="원 대호" userId="78de583491acfd13" providerId="LiveId" clId="{6BDB942D-079F-47F5-A1CA-DE195A788E12}" dt="2021-06-10T18:25:44.982" v="295" actId="113"/>
          <ac:spMkLst>
            <pc:docMk/>
            <pc:sldMk cId="2133521859" sldId="270"/>
            <ac:spMk id="5" creationId="{1EABEDD0-D761-4C0C-84CF-A83DCF75E89B}"/>
          </ac:spMkLst>
        </pc:spChg>
      </pc:sldChg>
      <pc:sldChg chg="addSp delSp modSp new mod setBg">
        <pc:chgData name="원 대호" userId="78de583491acfd13" providerId="LiveId" clId="{6BDB942D-079F-47F5-A1CA-DE195A788E12}" dt="2021-06-10T18:55:16.998" v="455" actId="1076"/>
        <pc:sldMkLst>
          <pc:docMk/>
          <pc:sldMk cId="2075624139" sldId="271"/>
        </pc:sldMkLst>
        <pc:spChg chg="mod">
          <ac:chgData name="원 대호" userId="78de583491acfd13" providerId="LiveId" clId="{6BDB942D-079F-47F5-A1CA-DE195A788E12}" dt="2021-06-10T18:54:41.845" v="446" actId="1076"/>
          <ac:spMkLst>
            <pc:docMk/>
            <pc:sldMk cId="2075624139" sldId="271"/>
            <ac:spMk id="2" creationId="{28554EDE-BD4E-4AA9-B922-6E0B98832AB2}"/>
          </ac:spMkLst>
        </pc:spChg>
        <pc:spChg chg="del">
          <ac:chgData name="원 대호" userId="78de583491acfd13" providerId="LiveId" clId="{6BDB942D-079F-47F5-A1CA-DE195A788E12}" dt="2021-06-10T18:35:42.919" v="304" actId="478"/>
          <ac:spMkLst>
            <pc:docMk/>
            <pc:sldMk cId="2075624139" sldId="271"/>
            <ac:spMk id="3" creationId="{B0E75CB7-DDAA-42BA-8C43-35594F4FD9A9}"/>
          </ac:spMkLst>
        </pc:spChg>
        <pc:picChg chg="add mod">
          <ac:chgData name="원 대호" userId="78de583491acfd13" providerId="LiveId" clId="{6BDB942D-079F-47F5-A1CA-DE195A788E12}" dt="2021-06-10T18:55:01.303" v="447" actId="1076"/>
          <ac:picMkLst>
            <pc:docMk/>
            <pc:sldMk cId="2075624139" sldId="271"/>
            <ac:picMk id="4" creationId="{334587C2-6204-4A3B-9847-CA63BDD9C123}"/>
          </ac:picMkLst>
        </pc:picChg>
        <pc:picChg chg="add mod">
          <ac:chgData name="원 대호" userId="78de583491acfd13" providerId="LiveId" clId="{6BDB942D-079F-47F5-A1CA-DE195A788E12}" dt="2021-06-10T18:55:14.878" v="454" actId="1076"/>
          <ac:picMkLst>
            <pc:docMk/>
            <pc:sldMk cId="2075624139" sldId="271"/>
            <ac:picMk id="5" creationId="{15C752FB-720D-4321-941A-F005A72B2DAE}"/>
          </ac:picMkLst>
        </pc:picChg>
        <pc:picChg chg="add mod">
          <ac:chgData name="원 대호" userId="78de583491acfd13" providerId="LiveId" clId="{6BDB942D-079F-47F5-A1CA-DE195A788E12}" dt="2021-06-10T18:55:07.239" v="450" actId="1076"/>
          <ac:picMkLst>
            <pc:docMk/>
            <pc:sldMk cId="2075624139" sldId="271"/>
            <ac:picMk id="6" creationId="{3964B0A8-8086-4AC6-A6FA-93C95273C872}"/>
          </ac:picMkLst>
        </pc:picChg>
        <pc:picChg chg="add mod">
          <ac:chgData name="원 대호" userId="78de583491acfd13" providerId="LiveId" clId="{6BDB942D-079F-47F5-A1CA-DE195A788E12}" dt="2021-06-10T18:55:16.998" v="455" actId="1076"/>
          <ac:picMkLst>
            <pc:docMk/>
            <pc:sldMk cId="2075624139" sldId="271"/>
            <ac:picMk id="7" creationId="{1DA35C01-16F9-4253-A744-DDF435BECCE8}"/>
          </ac:picMkLst>
        </pc:picChg>
      </pc:sldChg>
      <pc:sldChg chg="addSp delSp modSp add mod delAnim modAnim">
        <pc:chgData name="원 대호" userId="78de583491acfd13" providerId="LiveId" clId="{6BDB942D-079F-47F5-A1CA-DE195A788E12}" dt="2021-06-10T19:04:15.270" v="519"/>
        <pc:sldMkLst>
          <pc:docMk/>
          <pc:sldMk cId="2424498513" sldId="272"/>
        </pc:sldMkLst>
        <pc:spChg chg="add mod">
          <ac:chgData name="원 대호" userId="78de583491acfd13" providerId="LiveId" clId="{6BDB942D-079F-47F5-A1CA-DE195A788E12}" dt="2021-06-10T19:03:49.416" v="518" actId="208"/>
          <ac:spMkLst>
            <pc:docMk/>
            <pc:sldMk cId="2424498513" sldId="272"/>
            <ac:spMk id="2" creationId="{2114A5C9-0777-4736-B03C-D234EBABD7D9}"/>
          </ac:spMkLst>
        </pc:spChg>
        <pc:spChg chg="mod ord">
          <ac:chgData name="원 대호" userId="78de583491acfd13" providerId="LiveId" clId="{6BDB942D-079F-47F5-A1CA-DE195A788E12}" dt="2021-06-10T19:01:03.784" v="489" actId="166"/>
          <ac:spMkLst>
            <pc:docMk/>
            <pc:sldMk cId="2424498513" sldId="272"/>
            <ac:spMk id="4" creationId="{137A8BBC-73C9-49AE-AAE9-2D6C55E61484}"/>
          </ac:spMkLst>
        </pc:spChg>
        <pc:spChg chg="mod ord">
          <ac:chgData name="원 대호" userId="78de583491acfd13" providerId="LiveId" clId="{6BDB942D-079F-47F5-A1CA-DE195A788E12}" dt="2021-06-10T19:01:22.525" v="490" actId="1076"/>
          <ac:spMkLst>
            <pc:docMk/>
            <pc:sldMk cId="2424498513" sldId="272"/>
            <ac:spMk id="5" creationId="{1EABEDD0-D761-4C0C-84CF-A83DCF75E89B}"/>
          </ac:spMkLst>
        </pc:spChg>
        <pc:spChg chg="add del mod">
          <ac:chgData name="원 대호" userId="78de583491acfd13" providerId="LiveId" clId="{6BDB942D-079F-47F5-A1CA-DE195A788E12}" dt="2021-06-10T18:38:32.020" v="347" actId="478"/>
          <ac:spMkLst>
            <pc:docMk/>
            <pc:sldMk cId="2424498513" sldId="272"/>
            <ac:spMk id="6" creationId="{A8EBBEA2-BB9E-4337-97FB-F2E0E2B8647A}"/>
          </ac:spMkLst>
        </pc:spChg>
        <pc:spChg chg="add del mod">
          <ac:chgData name="원 대호" userId="78de583491acfd13" providerId="LiveId" clId="{6BDB942D-079F-47F5-A1CA-DE195A788E12}" dt="2021-06-10T18:38:31.139" v="346" actId="478"/>
          <ac:spMkLst>
            <pc:docMk/>
            <pc:sldMk cId="2424498513" sldId="272"/>
            <ac:spMk id="7" creationId="{FA3BFD88-3AA0-433C-B027-9F9D4EBC09DE}"/>
          </ac:spMkLst>
        </pc:spChg>
        <pc:spChg chg="add del mod">
          <ac:chgData name="원 대호" userId="78de583491acfd13" providerId="LiveId" clId="{6BDB942D-079F-47F5-A1CA-DE195A788E12}" dt="2021-06-10T18:38:30.336" v="345" actId="478"/>
          <ac:spMkLst>
            <pc:docMk/>
            <pc:sldMk cId="2424498513" sldId="272"/>
            <ac:spMk id="8" creationId="{E4DACABC-8948-4BA0-BEC8-2B0D4306CCAB}"/>
          </ac:spMkLst>
        </pc:spChg>
        <pc:spChg chg="add del mod">
          <ac:chgData name="원 대호" userId="78de583491acfd13" providerId="LiveId" clId="{6BDB942D-079F-47F5-A1CA-DE195A788E12}" dt="2021-06-10T18:38:29.097" v="344" actId="478"/>
          <ac:spMkLst>
            <pc:docMk/>
            <pc:sldMk cId="2424498513" sldId="272"/>
            <ac:spMk id="9" creationId="{A2B67E69-802D-459F-928F-61201F2ED6FE}"/>
          </ac:spMkLst>
        </pc:spChg>
        <pc:spChg chg="add del mod">
          <ac:chgData name="원 대호" userId="78de583491acfd13" providerId="LiveId" clId="{6BDB942D-079F-47F5-A1CA-DE195A788E12}" dt="2021-06-10T18:38:25.764" v="342" actId="478"/>
          <ac:spMkLst>
            <pc:docMk/>
            <pc:sldMk cId="2424498513" sldId="272"/>
            <ac:spMk id="10" creationId="{36A3A758-12F8-4D81-A067-C404EDFD2720}"/>
          </ac:spMkLst>
        </pc:spChg>
        <pc:spChg chg="add mod">
          <ac:chgData name="원 대호" userId="78de583491acfd13" providerId="LiveId" clId="{6BDB942D-079F-47F5-A1CA-DE195A788E12}" dt="2021-06-10T18:39:51.478" v="370" actId="1076"/>
          <ac:spMkLst>
            <pc:docMk/>
            <pc:sldMk cId="2424498513" sldId="272"/>
            <ac:spMk id="11" creationId="{8569827C-CCBE-422A-AAA7-3ACF4B2B3185}"/>
          </ac:spMkLst>
        </pc:spChg>
        <pc:spChg chg="add mod">
          <ac:chgData name="원 대호" userId="78de583491acfd13" providerId="LiveId" clId="{6BDB942D-079F-47F5-A1CA-DE195A788E12}" dt="2021-06-10T18:49:40.602" v="400" actId="1076"/>
          <ac:spMkLst>
            <pc:docMk/>
            <pc:sldMk cId="2424498513" sldId="272"/>
            <ac:spMk id="12" creationId="{0C1E4BC7-7885-4F84-B9A9-0F650134B5F1}"/>
          </ac:spMkLst>
        </pc:spChg>
        <pc:spChg chg="add mod">
          <ac:chgData name="원 대호" userId="78de583491acfd13" providerId="LiveId" clId="{6BDB942D-079F-47F5-A1CA-DE195A788E12}" dt="2021-06-10T18:49:33.149" v="398" actId="1076"/>
          <ac:spMkLst>
            <pc:docMk/>
            <pc:sldMk cId="2424498513" sldId="272"/>
            <ac:spMk id="13" creationId="{09B983C3-DE97-4CEC-9951-9F267B0ED296}"/>
          </ac:spMkLst>
        </pc:spChg>
        <pc:spChg chg="add mod">
          <ac:chgData name="원 대호" userId="78de583491acfd13" providerId="LiveId" clId="{6BDB942D-079F-47F5-A1CA-DE195A788E12}" dt="2021-06-10T18:40:02.903" v="373" actId="1076"/>
          <ac:spMkLst>
            <pc:docMk/>
            <pc:sldMk cId="2424498513" sldId="272"/>
            <ac:spMk id="14" creationId="{0771DCB3-E046-4E30-94D2-E778EE2118EF}"/>
          </ac:spMkLst>
        </pc:spChg>
        <pc:spChg chg="add mod">
          <ac:chgData name="원 대호" userId="78de583491acfd13" providerId="LiveId" clId="{6BDB942D-079F-47F5-A1CA-DE195A788E12}" dt="2021-06-10T18:49:38.364" v="399" actId="1076"/>
          <ac:spMkLst>
            <pc:docMk/>
            <pc:sldMk cId="2424498513" sldId="272"/>
            <ac:spMk id="15" creationId="{B35277EE-C500-4E0A-B601-058BF8AC94F1}"/>
          </ac:spMkLst>
        </pc:spChg>
        <pc:spChg chg="add mod">
          <ac:chgData name="원 대호" userId="78de583491acfd13" providerId="LiveId" clId="{6BDB942D-079F-47F5-A1CA-DE195A788E12}" dt="2021-06-10T18:59:39.617" v="480" actId="1076"/>
          <ac:spMkLst>
            <pc:docMk/>
            <pc:sldMk cId="2424498513" sldId="272"/>
            <ac:spMk id="17" creationId="{3C3B3A87-D78A-4F6F-8B7B-7763ADF5F78C}"/>
          </ac:spMkLst>
        </pc:spChg>
        <pc:spChg chg="add del mod">
          <ac:chgData name="원 대호" userId="78de583491acfd13" providerId="LiveId" clId="{6BDB942D-079F-47F5-A1CA-DE195A788E12}" dt="2021-06-10T18:59:26.788" v="475"/>
          <ac:spMkLst>
            <pc:docMk/>
            <pc:sldMk cId="2424498513" sldId="272"/>
            <ac:spMk id="18" creationId="{B5261359-8A18-4EA0-80A0-75A16E44EBD8}"/>
          </ac:spMkLst>
        </pc:spChg>
        <pc:spChg chg="add del mod">
          <ac:chgData name="원 대호" userId="78de583491acfd13" providerId="LiveId" clId="{6BDB942D-079F-47F5-A1CA-DE195A788E12}" dt="2021-06-10T18:59:26.615" v="474"/>
          <ac:spMkLst>
            <pc:docMk/>
            <pc:sldMk cId="2424498513" sldId="272"/>
            <ac:spMk id="19" creationId="{1CAFC6EB-43AF-4877-9BAA-A41199076CCD}"/>
          </ac:spMkLst>
        </pc:spChg>
        <pc:spChg chg="add del mod">
          <ac:chgData name="원 대호" userId="78de583491acfd13" providerId="LiveId" clId="{6BDB942D-079F-47F5-A1CA-DE195A788E12}" dt="2021-06-10T19:00:44.435" v="482" actId="478"/>
          <ac:spMkLst>
            <pc:docMk/>
            <pc:sldMk cId="2424498513" sldId="272"/>
            <ac:spMk id="20" creationId="{0B023134-E10D-4A22-A30F-EB39ACE73585}"/>
          </ac:spMkLst>
        </pc:spChg>
        <pc:spChg chg="add mod">
          <ac:chgData name="원 대호" userId="78de583491acfd13" providerId="LiveId" clId="{6BDB942D-079F-47F5-A1CA-DE195A788E12}" dt="2021-06-10T18:59:33.217" v="478" actId="1076"/>
          <ac:spMkLst>
            <pc:docMk/>
            <pc:sldMk cId="2424498513" sldId="272"/>
            <ac:spMk id="21" creationId="{EA7A7869-4CE5-43C5-A335-F0FAD9C3D236}"/>
          </ac:spMkLst>
        </pc:spChg>
        <pc:spChg chg="add mod">
          <ac:chgData name="원 대호" userId="78de583491acfd13" providerId="LiveId" clId="{6BDB942D-079F-47F5-A1CA-DE195A788E12}" dt="2021-06-10T19:00:50.371" v="484" actId="1076"/>
          <ac:spMkLst>
            <pc:docMk/>
            <pc:sldMk cId="2424498513" sldId="272"/>
            <ac:spMk id="22" creationId="{E95204CA-B0F1-4D15-BB72-98AB1ACF12FC}"/>
          </ac:spMkLst>
        </pc:spChg>
        <pc:spChg chg="add mod">
          <ac:chgData name="원 대호" userId="78de583491acfd13" providerId="LiveId" clId="{6BDB942D-079F-47F5-A1CA-DE195A788E12}" dt="2021-06-10T19:00:55.964" v="487" actId="1076"/>
          <ac:spMkLst>
            <pc:docMk/>
            <pc:sldMk cId="2424498513" sldId="272"/>
            <ac:spMk id="23" creationId="{8B5324B4-859D-44F2-AA70-05BA6E5D269D}"/>
          </ac:spMkLst>
        </pc:spChg>
        <pc:picChg chg="add del mod">
          <ac:chgData name="원 대호" userId="78de583491acfd13" providerId="LiveId" clId="{6BDB942D-079F-47F5-A1CA-DE195A788E12}" dt="2021-06-10T18:57:52.886" v="462" actId="478"/>
          <ac:picMkLst>
            <pc:docMk/>
            <pc:sldMk cId="2424498513" sldId="272"/>
            <ac:picMk id="16" creationId="{3FB4516E-E48D-484E-9E94-2A3CE71BABD9}"/>
          </ac:picMkLst>
        </pc:picChg>
      </pc:sldChg>
      <pc:sldChg chg="add del setBg">
        <pc:chgData name="원 대호" userId="78de583491acfd13" providerId="LiveId" clId="{6BDB942D-079F-47F5-A1CA-DE195A788E12}" dt="2021-06-10T18:53:32.535" v="423"/>
        <pc:sldMkLst>
          <pc:docMk/>
          <pc:sldMk cId="181638775" sldId="273"/>
        </pc:sldMkLst>
      </pc:sldChg>
      <pc:sldChg chg="addSp delSp modSp new mod setBg">
        <pc:chgData name="원 대호" userId="78de583491acfd13" providerId="LiveId" clId="{6BDB942D-079F-47F5-A1CA-DE195A788E12}" dt="2021-06-10T19:06:11.517" v="588" actId="1076"/>
        <pc:sldMkLst>
          <pc:docMk/>
          <pc:sldMk cId="1122214779" sldId="273"/>
        </pc:sldMkLst>
        <pc:spChg chg="add del mod">
          <ac:chgData name="원 대호" userId="78de583491acfd13" providerId="LiveId" clId="{6BDB942D-079F-47F5-A1CA-DE195A788E12}" dt="2021-06-10T19:06:11.517" v="588" actId="1076"/>
          <ac:spMkLst>
            <pc:docMk/>
            <pc:sldMk cId="1122214779" sldId="273"/>
            <ac:spMk id="2" creationId="{38E97A8E-8828-4D84-A866-AA2CF5830A8D}"/>
          </ac:spMkLst>
        </pc:spChg>
        <pc:spChg chg="del">
          <ac:chgData name="원 대호" userId="78de583491acfd13" providerId="LiveId" clId="{6BDB942D-079F-47F5-A1CA-DE195A788E12}" dt="2021-06-10T19:02:07.942" v="494" actId="478"/>
          <ac:spMkLst>
            <pc:docMk/>
            <pc:sldMk cId="1122214779" sldId="273"/>
            <ac:spMk id="3" creationId="{7DAB46DD-5B67-4070-ADCB-CFF7214DF2B3}"/>
          </ac:spMkLst>
        </pc:spChg>
      </pc:sldChg>
      <pc:sldChg chg="delSp new del mod setBg">
        <pc:chgData name="원 대호" userId="78de583491acfd13" providerId="LiveId" clId="{6BDB942D-079F-47F5-A1CA-DE195A788E12}" dt="2021-06-10T18:52:35.995" v="414" actId="47"/>
        <pc:sldMkLst>
          <pc:docMk/>
          <pc:sldMk cId="2013774909" sldId="273"/>
        </pc:sldMkLst>
        <pc:spChg chg="del">
          <ac:chgData name="원 대호" userId="78de583491acfd13" providerId="LiveId" clId="{6BDB942D-079F-47F5-A1CA-DE195A788E12}" dt="2021-06-10T18:51:24.525" v="411" actId="478"/>
          <ac:spMkLst>
            <pc:docMk/>
            <pc:sldMk cId="2013774909" sldId="273"/>
            <ac:spMk id="2" creationId="{7772CC31-044C-4BAB-8B8D-8B9BA12D2EA0}"/>
          </ac:spMkLst>
        </pc:spChg>
        <pc:spChg chg="del">
          <ac:chgData name="원 대호" userId="78de583491acfd13" providerId="LiveId" clId="{6BDB942D-079F-47F5-A1CA-DE195A788E12}" dt="2021-06-10T18:51:26.411" v="412" actId="478"/>
          <ac:spMkLst>
            <pc:docMk/>
            <pc:sldMk cId="2013774909" sldId="273"/>
            <ac:spMk id="3" creationId="{FAFB9ACB-9FFC-4439-8DEE-C534D709BE75}"/>
          </ac:spMkLst>
        </pc:spChg>
      </pc:sldChg>
      <pc:sldChg chg="modSp add del mod setBg">
        <pc:chgData name="원 대호" userId="78de583491acfd13" providerId="LiveId" clId="{6BDB942D-079F-47F5-A1CA-DE195A788E12}" dt="2021-06-10T19:01:39.535" v="491" actId="47"/>
        <pc:sldMkLst>
          <pc:docMk/>
          <pc:sldMk cId="2199353842" sldId="273"/>
        </pc:sldMkLst>
        <pc:picChg chg="mod">
          <ac:chgData name="원 대호" userId="78de583491acfd13" providerId="LiveId" clId="{6BDB942D-079F-47F5-A1CA-DE195A788E12}" dt="2021-06-10T18:53:40.693" v="425" actId="14100"/>
          <ac:picMkLst>
            <pc:docMk/>
            <pc:sldMk cId="2199353842" sldId="273"/>
            <ac:picMk id="5" creationId="{76A724D1-B698-4733-8358-1858AF8F0129}"/>
          </ac:picMkLst>
        </pc:picChg>
      </pc:sldChg>
      <pc:sldChg chg="modSp add del mod setBg">
        <pc:chgData name="원 대호" userId="78de583491acfd13" providerId="LiveId" clId="{6BDB942D-079F-47F5-A1CA-DE195A788E12}" dt="2021-06-10T19:01:41.462" v="492" actId="47"/>
        <pc:sldMkLst>
          <pc:docMk/>
          <pc:sldMk cId="4117032720" sldId="274"/>
        </pc:sldMkLst>
        <pc:picChg chg="mod">
          <ac:chgData name="원 대호" userId="78de583491acfd13" providerId="LiveId" clId="{6BDB942D-079F-47F5-A1CA-DE195A788E12}" dt="2021-06-10T18:54:24.670" v="441" actId="14100"/>
          <ac:picMkLst>
            <pc:docMk/>
            <pc:sldMk cId="4117032720" sldId="274"/>
            <ac:picMk id="7" creationId="{E8E02B65-EAF3-4623-8A0B-66BF58E7A4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38336-6C28-4D7A-9200-A61D809BB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88C118-A476-4589-B733-4AA6C698E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47567-B579-4148-BAD1-D2287CD3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4DFA7C-4BE5-438A-A4A8-7FB97741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FB3FF-427E-4A86-8F4F-1C8981B0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18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ECBC8-71E5-4144-90E2-98E7D2C3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A18CB1-E1E8-4010-9C9C-064179CA9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A6A47-A9EA-42DB-A03E-846D49D6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B1DCD-DF2F-42BA-BE26-8A075512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39459-8DC3-446F-AFA6-73DA8ED3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9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87FC6BC-D6B3-4BAE-85A1-13A73383A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2EF995-D78B-4E34-8CD2-1A95F24F4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8D6283-B443-487A-AD0B-191A817E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7513E-B414-4DE9-8732-F5E9C373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841966-01C7-4398-A3A3-18C4878F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6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6C1C-F44D-4E3B-86B0-5A5EDB1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FF7FF-6B60-4AA0-A00E-92BE5DBBF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C04C9-6390-43DE-87F2-100FE86C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F4487-48AB-4683-9D2C-9DDE2BA4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C506C-5300-4EED-868F-F0099377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37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9EA48-D1EF-4F40-8F9B-030BA235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D5AE5D-B98A-4326-98EF-E9AD8A37F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14E771-E976-45E4-BB81-B145E01F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A46A1-C2E9-4AC1-823F-2F9F5E74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E9F8A-76E9-46F5-8ECB-0E491419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1B8D4-D580-4A4C-A7D4-C55BC4A3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4EF2D-6301-4094-8F15-6F9875E79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EC867A-BDCC-44E5-AC26-9F832057E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5E56-A4A8-4C31-BF3A-B157E089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00D54B-B386-43B1-AC7F-9574CB5D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185B44-2395-460E-B1CA-77B73AF7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3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FDC2D-5102-4062-B131-90DF82C0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41570-DE52-446D-B248-977B40ED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28768-99F8-4898-AB39-25961C041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018DD5-A69B-49CD-855A-DA99BE0E9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98B260-A942-49DC-85AC-9CED6C742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9139B4-649F-4083-BD7D-B8343CDF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F8FFE4-A781-44BA-AA0E-360A7BB3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52CC89-08FF-4EB4-BD3C-523C5F17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EB6BB-A28C-413B-A1E8-D9C71D3D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F1ED1F-0B7D-4573-9A89-92B3886A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E4FFAB-02DB-4FE2-9B2C-15FCCE1D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A46515-5D59-4C1C-92DA-27CBA7FF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0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9B2044-08E7-461D-AD6C-747617EE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00DA55-1BE1-4536-BD98-297E92A8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C27953-0A1A-4B12-AF72-013BA2E1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5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7F25B-3422-4C9C-85EA-3896DED49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D49EB-C15D-43DE-9245-18BBD579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F0F838-D899-402A-B76B-695473007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B3A30-0B0B-4FE7-BEA3-FF65BEFD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CA1CAB-2C37-4D97-9AC1-EEABC7C2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995EB-947E-4A1A-A83F-2417ED0F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1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88A59-5260-4ED1-99DD-C6B61014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6622B3-B4A1-4130-AEBA-A7DE85BC9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84B95-8B97-47AB-92BE-C8422F5C4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485019-DEB5-4D71-BDD6-62FAAE4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00B23F-B2CF-429D-80BC-862A636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FC5B0-48A0-4A93-9AE8-C55DE31C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2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5BC58E6-9F27-49F0-9E58-133B5750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1BBCC-A439-400A-A74E-A1CEBD351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9A1C3-6DA1-4F9E-BB9E-6C275A6E8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B6F6-B611-4973-BB97-4D86A9C78C25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7B1AD-AC85-4385-B16A-26324C3E7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905DF-19E0-4AB0-8EA6-ECF2772DE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71439-57CC-481D-BD76-0CCDAB7EB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DED081-6F47-4836-9698-FF671B71C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90B460-D308-4CE9-A053-95F0AE2E3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b="1" dirty="0">
                <a:solidFill>
                  <a:srgbClr val="705D59"/>
                </a:solidFill>
              </a:rPr>
              <a:t>Project-</a:t>
            </a:r>
            <a:r>
              <a:rPr lang="en-US" altLang="ko-KR" b="1" dirty="0" err="1">
                <a:solidFill>
                  <a:srgbClr val="705D59"/>
                </a:solidFill>
              </a:rPr>
              <a:t>HongBer</a:t>
            </a:r>
            <a:endParaRPr lang="ko-KR" altLang="en-US" b="1" dirty="0">
              <a:solidFill>
                <a:srgbClr val="705D59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92233-5872-4EE7-B971-3A22744EE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8857"/>
            <a:ext cx="9144000" cy="1655762"/>
          </a:xfrm>
        </p:spPr>
        <p:txBody>
          <a:bodyPr anchor="ctr"/>
          <a:lstStyle/>
          <a:p>
            <a:r>
              <a:rPr lang="en-US" altLang="ko-KR" b="1" dirty="0">
                <a:solidFill>
                  <a:srgbClr val="705D59"/>
                </a:solidFill>
              </a:rPr>
              <a:t>201740124</a:t>
            </a:r>
            <a:r>
              <a:rPr lang="ko-KR" altLang="en-US" b="1" dirty="0">
                <a:solidFill>
                  <a:srgbClr val="705D59"/>
                </a:solidFill>
              </a:rPr>
              <a:t> </a:t>
            </a:r>
            <a:r>
              <a:rPr lang="ko-KR" altLang="en-US" b="1" dirty="0" err="1">
                <a:solidFill>
                  <a:srgbClr val="705D59"/>
                </a:solidFill>
              </a:rPr>
              <a:t>원대호</a:t>
            </a:r>
            <a:endParaRPr lang="en-US" altLang="ko-KR" b="1" dirty="0">
              <a:solidFill>
                <a:srgbClr val="705D59"/>
              </a:solidFill>
            </a:endParaRPr>
          </a:p>
          <a:p>
            <a:r>
              <a:rPr lang="en-US" altLang="ko-KR" b="1" dirty="0">
                <a:solidFill>
                  <a:srgbClr val="705D59"/>
                </a:solidFill>
              </a:rPr>
              <a:t>201740129 </a:t>
            </a:r>
            <a:r>
              <a:rPr lang="ko-KR" altLang="en-US" b="1" dirty="0">
                <a:solidFill>
                  <a:srgbClr val="705D59"/>
                </a:solidFill>
              </a:rPr>
              <a:t>이성훈</a:t>
            </a:r>
            <a:endParaRPr lang="en-US" altLang="ko-KR" b="1" dirty="0">
              <a:solidFill>
                <a:srgbClr val="705D59"/>
              </a:solidFill>
            </a:endParaRPr>
          </a:p>
          <a:p>
            <a:r>
              <a:rPr lang="en-US" altLang="ko-KR" b="1" dirty="0">
                <a:solidFill>
                  <a:srgbClr val="705D59"/>
                </a:solidFill>
              </a:rPr>
              <a:t>201930113 </a:t>
            </a:r>
            <a:r>
              <a:rPr lang="ko-KR" altLang="en-US" b="1" dirty="0" err="1">
                <a:solidFill>
                  <a:srgbClr val="705D59"/>
                </a:solidFill>
              </a:rPr>
              <a:t>서은기</a:t>
            </a:r>
            <a:endParaRPr lang="ko-KR" altLang="en-US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40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8E02B65-EAF3-4623-8A0B-66BF58E7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7653"/>
            <a:ext cx="5696745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F47741-9DA5-4971-AA37-A2DA5ABB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00" y="655035"/>
            <a:ext cx="8473399" cy="55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973625-4659-47BB-9EA5-5F77B6CA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014" y="284747"/>
            <a:ext cx="4187972" cy="6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1A5FF2-40E3-4E98-86D6-024C20AF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94" y="373293"/>
            <a:ext cx="9334011" cy="611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E9DAEC-9543-438F-8851-C6C07C6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77" y="407385"/>
            <a:ext cx="3315163" cy="6043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FAAD34-25CD-46E0-9167-DF9E6E26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66" y="716771"/>
            <a:ext cx="5395757" cy="57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A5C955-0082-4125-ABF3-FFA705FB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94" y="203347"/>
            <a:ext cx="9954412" cy="64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80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A724D1-B698-4733-8358-1858AF8F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470" y="320449"/>
            <a:ext cx="6181060" cy="62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8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9A80883B-72DF-462F-8405-6431227E2D82}"/>
              </a:ext>
            </a:extLst>
          </p:cNvPr>
          <p:cNvSpPr/>
          <p:nvPr/>
        </p:nvSpPr>
        <p:spPr>
          <a:xfrm>
            <a:off x="2465294" y="2810435"/>
            <a:ext cx="7261412" cy="1237130"/>
          </a:xfrm>
          <a:prstGeom prst="bracketPair">
            <a:avLst/>
          </a:prstGeom>
          <a:noFill/>
          <a:ln w="76200">
            <a:solidFill>
              <a:srgbClr val="BE8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6000" b="1" dirty="0" err="1">
                <a:solidFill>
                  <a:srgbClr val="705D59"/>
                </a:solidFill>
              </a:rPr>
              <a:t>기능시연</a:t>
            </a:r>
            <a:endParaRPr lang="ko-KR" altLang="en-US" sz="6000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7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34D3A565-DE96-411A-B6C1-73858E4E15B4}"/>
              </a:ext>
            </a:extLst>
          </p:cNvPr>
          <p:cNvSpPr/>
          <p:nvPr/>
        </p:nvSpPr>
        <p:spPr>
          <a:xfrm>
            <a:off x="1636294" y="2755232"/>
            <a:ext cx="8919411" cy="1347536"/>
          </a:xfrm>
          <a:prstGeom prst="bracketPair">
            <a:avLst/>
          </a:prstGeom>
          <a:ln w="76200">
            <a:solidFill>
              <a:srgbClr val="BE8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solidFill>
                  <a:srgbClr val="705D59"/>
                </a:solidFill>
              </a:rPr>
              <a:t>프로젝트를 마치며</a:t>
            </a:r>
            <a:r>
              <a:rPr lang="en-US" altLang="ko-KR" sz="6000" b="1" dirty="0">
                <a:solidFill>
                  <a:srgbClr val="705D59"/>
                </a:solidFill>
              </a:rPr>
              <a:t>…</a:t>
            </a:r>
            <a:endParaRPr lang="ko-KR" altLang="en-US" sz="6000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0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22D08-D531-4CF1-8527-B4F6BD30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 dirty="0">
                <a:solidFill>
                  <a:srgbClr val="705D59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8D64E-E04D-4FF1-B686-2DEBCC296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15" y="1507959"/>
            <a:ext cx="8293769" cy="49849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3500" b="1" dirty="0">
                <a:solidFill>
                  <a:srgbClr val="705D59"/>
                </a:solidFill>
              </a:rPr>
              <a:t>1. </a:t>
            </a:r>
            <a:r>
              <a:rPr lang="ko-KR" altLang="en-US" sz="3500" b="1" dirty="0">
                <a:solidFill>
                  <a:srgbClr val="705D59"/>
                </a:solidFill>
              </a:rPr>
              <a:t>프로젝트 설명</a:t>
            </a:r>
            <a:endParaRPr lang="en-US" altLang="ko-KR" sz="3500" b="1" dirty="0">
              <a:solidFill>
                <a:srgbClr val="705D59"/>
              </a:solidFill>
            </a:endParaRPr>
          </a:p>
          <a:p>
            <a:pPr marL="0" indent="0">
              <a:buNone/>
            </a:pPr>
            <a:r>
              <a:rPr lang="en-US" altLang="ko-KR" sz="3500" b="1" dirty="0">
                <a:solidFill>
                  <a:srgbClr val="705D59"/>
                </a:solidFill>
              </a:rPr>
              <a:t>2. </a:t>
            </a:r>
            <a:r>
              <a:rPr lang="en-US" altLang="ko-KR" sz="3500" b="1" dirty="0" err="1">
                <a:solidFill>
                  <a:srgbClr val="705D59"/>
                </a:solidFill>
              </a:rPr>
              <a:t>Befor</a:t>
            </a:r>
            <a:r>
              <a:rPr lang="en-US" altLang="ko-KR" sz="3500" b="1" dirty="0">
                <a:solidFill>
                  <a:srgbClr val="705D59"/>
                </a:solidFill>
              </a:rPr>
              <a:t>(</a:t>
            </a:r>
            <a:r>
              <a:rPr lang="ko-KR" altLang="en-US" sz="3500" b="1" dirty="0">
                <a:solidFill>
                  <a:srgbClr val="705D59"/>
                </a:solidFill>
              </a:rPr>
              <a:t>중간</a:t>
            </a:r>
            <a:r>
              <a:rPr lang="en-US" altLang="ko-KR" sz="3500" b="1" dirty="0">
                <a:solidFill>
                  <a:srgbClr val="705D59"/>
                </a:solidFill>
              </a:rPr>
              <a:t>) / After(</a:t>
            </a:r>
            <a:r>
              <a:rPr lang="ko-KR" altLang="en-US" sz="3500" b="1" dirty="0">
                <a:solidFill>
                  <a:srgbClr val="705D59"/>
                </a:solidFill>
              </a:rPr>
              <a:t>기말</a:t>
            </a:r>
            <a:r>
              <a:rPr lang="en-US" altLang="ko-KR" sz="3500" b="1" dirty="0">
                <a:solidFill>
                  <a:srgbClr val="705D59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3500" b="1" dirty="0">
                <a:solidFill>
                  <a:srgbClr val="705D59"/>
                </a:solidFill>
              </a:rPr>
              <a:t>3. </a:t>
            </a:r>
            <a:r>
              <a:rPr lang="ko-KR" altLang="en-US" sz="3500" b="1" dirty="0">
                <a:solidFill>
                  <a:srgbClr val="705D59"/>
                </a:solidFill>
              </a:rPr>
              <a:t>기능 시연</a:t>
            </a:r>
            <a:endParaRPr lang="en-US" altLang="ko-KR" sz="3500" b="1" dirty="0">
              <a:solidFill>
                <a:srgbClr val="705D59"/>
              </a:solidFill>
            </a:endParaRPr>
          </a:p>
          <a:p>
            <a:pPr marL="0" indent="0">
              <a:buNone/>
            </a:pPr>
            <a:r>
              <a:rPr lang="en-US" altLang="ko-KR" sz="3500" b="1" dirty="0">
                <a:solidFill>
                  <a:srgbClr val="705D59"/>
                </a:solidFill>
              </a:rPr>
              <a:t>4. </a:t>
            </a:r>
            <a:r>
              <a:rPr lang="ko-KR" altLang="en-US" sz="3500" b="1" dirty="0">
                <a:solidFill>
                  <a:srgbClr val="705D59"/>
                </a:solidFill>
              </a:rPr>
              <a:t>프로젝트를 하면서 </a:t>
            </a:r>
            <a:r>
              <a:rPr lang="ko-KR" altLang="en-US" sz="3500" b="1" dirty="0" err="1">
                <a:solidFill>
                  <a:srgbClr val="705D59"/>
                </a:solidFill>
              </a:rPr>
              <a:t>느낀점</a:t>
            </a:r>
            <a:endParaRPr lang="en-US" altLang="ko-KR" sz="3500" b="1" dirty="0">
              <a:solidFill>
                <a:srgbClr val="705D59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A23EC0-8635-4BAF-9255-9C350BA89211}"/>
              </a:ext>
            </a:extLst>
          </p:cNvPr>
          <p:cNvSpPr/>
          <p:nvPr/>
        </p:nvSpPr>
        <p:spPr>
          <a:xfrm>
            <a:off x="1110916" y="1972801"/>
            <a:ext cx="9685421" cy="4091489"/>
          </a:xfrm>
          <a:prstGeom prst="bracketPair">
            <a:avLst/>
          </a:prstGeom>
          <a:noFill/>
          <a:ln w="76200">
            <a:solidFill>
              <a:srgbClr val="705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92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D498B-B863-42F1-AABC-7A55663D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ko-KR" altLang="en-US" sz="5000" b="1" dirty="0">
                <a:solidFill>
                  <a:srgbClr val="705D59"/>
                </a:solidFill>
              </a:rPr>
              <a:t>웹 구성</a:t>
            </a:r>
          </a:p>
        </p:txBody>
      </p:sp>
      <p:pic>
        <p:nvPicPr>
          <p:cNvPr id="1030" name="Picture 6" descr="how to make a website with javascript">
            <a:extLst>
              <a:ext uri="{FF2B5EF4-FFF2-40B4-BE49-F238E27FC236}">
                <a16:creationId xmlns:a16="http://schemas.microsoft.com/office/drawing/2014/main" id="{2F9A1FB1-F872-4CE0-9975-2E944DC3A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7" y="2019105"/>
            <a:ext cx="4368771" cy="241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Query(제이쿼리) 정리">
            <a:extLst>
              <a:ext uri="{FF2B5EF4-FFF2-40B4-BE49-F238E27FC236}">
                <a16:creationId xmlns:a16="http://schemas.microsoft.com/office/drawing/2014/main" id="{7104FBAB-E825-4E62-9BC8-B1BEBFB9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80098"/>
            <a:ext cx="4760259" cy="25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HP를 제대로 알고 배우자! : 네이버 블로그">
            <a:extLst>
              <a:ext uri="{FF2B5EF4-FFF2-40B4-BE49-F238E27FC236}">
                <a16:creationId xmlns:a16="http://schemas.microsoft.com/office/drawing/2014/main" id="{B79BEEB1-5695-4CC1-922B-7F457FE8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53" y="1942442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67EF1-877E-402C-8C08-31649D47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000" b="1" dirty="0">
                <a:solidFill>
                  <a:srgbClr val="705D59"/>
                </a:solidFill>
              </a:rPr>
              <a:t>기획의도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5C08036-A30D-4326-8C37-37929062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3200" b="1" dirty="0">
                <a:solidFill>
                  <a:srgbClr val="705D59"/>
                </a:solidFill>
              </a:rPr>
              <a:t>광고주와 사용자 사이의 원활한 광고 </a:t>
            </a:r>
            <a:r>
              <a:rPr lang="ko-KR" altLang="en-US" sz="3200" b="1" dirty="0" err="1">
                <a:solidFill>
                  <a:srgbClr val="705D59"/>
                </a:solidFill>
              </a:rPr>
              <a:t>매칭을</a:t>
            </a:r>
            <a:r>
              <a:rPr lang="ko-KR" altLang="en-US" sz="3200" b="1" dirty="0">
                <a:solidFill>
                  <a:srgbClr val="705D59"/>
                </a:solidFill>
              </a:rPr>
              <a:t> 제공하는 웹을 만들자</a:t>
            </a:r>
            <a:r>
              <a:rPr lang="en-US" altLang="ko-KR" sz="3200" b="1" dirty="0">
                <a:solidFill>
                  <a:srgbClr val="705D59"/>
                </a:solidFill>
              </a:rPr>
              <a:t>!</a:t>
            </a:r>
            <a:endParaRPr lang="ko-KR" altLang="en-US" sz="3200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33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54EDE-BD4E-4AA9-B922-6E0B9883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8801"/>
            <a:ext cx="10515600" cy="2040244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solidFill>
                  <a:srgbClr val="705D59"/>
                </a:solidFill>
              </a:rPr>
              <a:t>주요기능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4587C2-6204-4A3B-9847-CA63BDD9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40" y="137652"/>
            <a:ext cx="2093986" cy="3144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C752FB-720D-4321-941A-F005A72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03" y="3804649"/>
            <a:ext cx="2093986" cy="2897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64B0A8-8086-4AC6-A6FA-93C95273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517" y="3990437"/>
            <a:ext cx="2695707" cy="2711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A35C01-16F9-4253-A744-DDF435BE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552" y="137652"/>
            <a:ext cx="2451744" cy="28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2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37A8BBC-73C9-49AE-AAE9-2D6C55E61484}"/>
              </a:ext>
            </a:extLst>
          </p:cNvPr>
          <p:cNvSpPr/>
          <p:nvPr/>
        </p:nvSpPr>
        <p:spPr>
          <a:xfrm>
            <a:off x="8579224" y="1775012"/>
            <a:ext cx="3307976" cy="330797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 사용자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ABEDD0-D761-4C0C-84CF-A83DCF75E89B}"/>
              </a:ext>
            </a:extLst>
          </p:cNvPr>
          <p:cNvSpPr/>
          <p:nvPr/>
        </p:nvSpPr>
        <p:spPr>
          <a:xfrm>
            <a:off x="304800" y="1775012"/>
            <a:ext cx="3307976" cy="330797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광고주</a:t>
            </a:r>
          </a:p>
        </p:txBody>
      </p:sp>
    </p:spTree>
    <p:extLst>
      <p:ext uri="{BB962C8B-B14F-4D97-AF65-F5344CB8AC3E}">
        <p14:creationId xmlns:p14="http://schemas.microsoft.com/office/powerpoint/2010/main" val="21335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2098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20182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8569827C-CCBE-422A-AAA7-3ACF4B2B3185}"/>
              </a:ext>
            </a:extLst>
          </p:cNvPr>
          <p:cNvSpPr/>
          <p:nvPr/>
        </p:nvSpPr>
        <p:spPr>
          <a:xfrm>
            <a:off x="1814490" y="3179885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C1E4BC7-7885-4F84-B9A9-0F650134B5F1}"/>
              </a:ext>
            </a:extLst>
          </p:cNvPr>
          <p:cNvSpPr/>
          <p:nvPr/>
        </p:nvSpPr>
        <p:spPr>
          <a:xfrm>
            <a:off x="1536090" y="3157646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9B983C3-DE97-4CEC-9951-9F267B0ED296}"/>
              </a:ext>
            </a:extLst>
          </p:cNvPr>
          <p:cNvSpPr/>
          <p:nvPr/>
        </p:nvSpPr>
        <p:spPr>
          <a:xfrm>
            <a:off x="1337721" y="3824827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71DCB3-E046-4E30-94D2-E778EE2118EF}"/>
              </a:ext>
            </a:extLst>
          </p:cNvPr>
          <p:cNvSpPr/>
          <p:nvPr/>
        </p:nvSpPr>
        <p:spPr>
          <a:xfrm>
            <a:off x="1093220" y="3447619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5277EE-C500-4E0A-B601-058BF8AC94F1}"/>
              </a:ext>
            </a:extLst>
          </p:cNvPr>
          <p:cNvSpPr/>
          <p:nvPr/>
        </p:nvSpPr>
        <p:spPr>
          <a:xfrm>
            <a:off x="1608858" y="3313752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EABEDD0-D761-4C0C-84CF-A83DCF75E89B}"/>
              </a:ext>
            </a:extLst>
          </p:cNvPr>
          <p:cNvSpPr/>
          <p:nvPr/>
        </p:nvSpPr>
        <p:spPr>
          <a:xfrm>
            <a:off x="460567" y="1815354"/>
            <a:ext cx="3307976" cy="3307976"/>
          </a:xfrm>
          <a:prstGeom prst="ellipse">
            <a:avLst/>
          </a:prstGeom>
          <a:solidFill>
            <a:srgbClr val="705D59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광고주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3B3A87-D78A-4F6F-8B7B-7763ADF5F78C}"/>
              </a:ext>
            </a:extLst>
          </p:cNvPr>
          <p:cNvSpPr/>
          <p:nvPr/>
        </p:nvSpPr>
        <p:spPr>
          <a:xfrm>
            <a:off x="9489720" y="2363494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ㅇㅋ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A7A7869-4CE5-43C5-A335-F0FAD9C3D236}"/>
              </a:ext>
            </a:extLst>
          </p:cNvPr>
          <p:cNvSpPr/>
          <p:nvPr/>
        </p:nvSpPr>
        <p:spPr>
          <a:xfrm>
            <a:off x="9457936" y="2924219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ㅇㅋ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5204CA-B0F1-4D15-BB72-98AB1ACF12FC}"/>
              </a:ext>
            </a:extLst>
          </p:cNvPr>
          <p:cNvSpPr/>
          <p:nvPr/>
        </p:nvSpPr>
        <p:spPr>
          <a:xfrm>
            <a:off x="9515648" y="3743627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ㅇㅋ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B5324B4-859D-44F2-AA70-05BA6E5D269D}"/>
              </a:ext>
            </a:extLst>
          </p:cNvPr>
          <p:cNvSpPr/>
          <p:nvPr/>
        </p:nvSpPr>
        <p:spPr>
          <a:xfrm>
            <a:off x="9532323" y="2883877"/>
            <a:ext cx="1090246" cy="1090246"/>
          </a:xfrm>
          <a:prstGeom prst="ellipse">
            <a:avLst/>
          </a:prstGeom>
          <a:solidFill>
            <a:srgbClr val="BE8C7D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ㅇㅋ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37A8BBC-73C9-49AE-AAE9-2D6C55E61484}"/>
              </a:ext>
            </a:extLst>
          </p:cNvPr>
          <p:cNvSpPr/>
          <p:nvPr/>
        </p:nvSpPr>
        <p:spPr>
          <a:xfrm>
            <a:off x="8423458" y="1815354"/>
            <a:ext cx="3307976" cy="3307976"/>
          </a:xfrm>
          <a:prstGeom prst="ellipse">
            <a:avLst/>
          </a:prstGeom>
          <a:solidFill>
            <a:srgbClr val="705D59"/>
          </a:solidFill>
          <a:ln>
            <a:solidFill>
              <a:srgbClr val="BE8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 사용자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14A5C9-0777-4736-B03C-D234EBABD7D9}"/>
              </a:ext>
            </a:extLst>
          </p:cNvPr>
          <p:cNvSpPr/>
          <p:nvPr/>
        </p:nvSpPr>
        <p:spPr>
          <a:xfrm>
            <a:off x="3963887" y="347814"/>
            <a:ext cx="4264226" cy="5931876"/>
          </a:xfrm>
          <a:prstGeom prst="rect">
            <a:avLst/>
          </a:prstGeom>
          <a:solidFill>
            <a:srgbClr val="BE8C7D"/>
          </a:solidFill>
          <a:ln>
            <a:solidFill>
              <a:srgbClr val="705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rgbClr val="705D59"/>
                </a:solidFill>
              </a:rPr>
              <a:t>List</a:t>
            </a:r>
            <a:r>
              <a:rPr lang="ko-KR" altLang="en-US" sz="5000" b="1" dirty="0">
                <a:solidFill>
                  <a:srgbClr val="705D59"/>
                </a:solidFill>
              </a:rPr>
              <a:t> </a:t>
            </a:r>
            <a:r>
              <a:rPr lang="en-US" altLang="ko-KR" sz="5000" b="1" dirty="0">
                <a:solidFill>
                  <a:srgbClr val="705D59"/>
                </a:solidFill>
              </a:rPr>
              <a:t>up</a:t>
            </a:r>
            <a:endParaRPr lang="ko-KR" altLang="en-US" sz="5000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49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1 -0.10672 L 0.68216 -0.1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53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64844 -0.07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2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53 0.10625 L 0.66394 -0.037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64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63151 0.10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82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10973 L -0.62005 -0.003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6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-0.10972 L -0.62005 -0.003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6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22" grpId="0" animBg="1"/>
      <p:bldP spid="23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97A8E-8828-4D84-A866-AA2CF583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>
                <a:solidFill>
                  <a:srgbClr val="705D59"/>
                </a:solidFill>
              </a:rPr>
              <a:t>Before(</a:t>
            </a:r>
            <a:r>
              <a:rPr lang="ko-KR" altLang="en-US" b="1" dirty="0">
                <a:solidFill>
                  <a:srgbClr val="705D59"/>
                </a:solidFill>
              </a:rPr>
              <a:t>중간</a:t>
            </a:r>
            <a:r>
              <a:rPr lang="en-US" altLang="ko-KR" b="1" dirty="0">
                <a:solidFill>
                  <a:srgbClr val="705D59"/>
                </a:solidFill>
              </a:rPr>
              <a:t>)/After(</a:t>
            </a:r>
            <a:r>
              <a:rPr lang="ko-KR" altLang="en-US" b="1" dirty="0">
                <a:solidFill>
                  <a:srgbClr val="705D59"/>
                </a:solidFill>
              </a:rPr>
              <a:t>기말</a:t>
            </a:r>
            <a:r>
              <a:rPr lang="en-US" altLang="ko-KR" b="1" dirty="0">
                <a:solidFill>
                  <a:srgbClr val="705D59"/>
                </a:solidFill>
              </a:rPr>
              <a:t>)</a:t>
            </a:r>
            <a:endParaRPr lang="ko-KR" altLang="en-US" b="1" dirty="0">
              <a:solidFill>
                <a:srgbClr val="705D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1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5A65D7-9383-4BBF-A9AD-066AF3E1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8" y="880782"/>
            <a:ext cx="10006364" cy="50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76</Words>
  <Application>Microsoft Office PowerPoint</Application>
  <PresentationFormat>와이드스크린</PresentationFormat>
  <Paragraphs>30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Project-HongBer</vt:lpstr>
      <vt:lpstr>목차</vt:lpstr>
      <vt:lpstr>T웹 구성</vt:lpstr>
      <vt:lpstr>기획의도</vt:lpstr>
      <vt:lpstr>주요기능</vt:lpstr>
      <vt:lpstr>PowerPoint 프레젠테이션</vt:lpstr>
      <vt:lpstr>PowerPoint 프레젠테이션</vt:lpstr>
      <vt:lpstr>Before(중간)/After(기말)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Project-HongBer</dc:title>
  <dc:creator>원 대호</dc:creator>
  <cp:lastModifiedBy>원 대호</cp:lastModifiedBy>
  <cp:revision>15</cp:revision>
  <dcterms:created xsi:type="dcterms:W3CDTF">2021-06-10T07:14:40Z</dcterms:created>
  <dcterms:modified xsi:type="dcterms:W3CDTF">2021-06-10T19:09:43Z</dcterms:modified>
</cp:coreProperties>
</file>